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1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TRANSPARENCIA\04%20ABR%202023\INGRESOS%20PARA%20GRAFICA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TOTALES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0070C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0.24204495110968466"/>
                  <c:y val="1.387920499254872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318-4597-B7A3-0C581020CCDD}"/>
                </c:ext>
              </c:extLst>
            </c:dLbl>
            <c:dLbl>
              <c:idx val="1"/>
              <c:layout>
                <c:manualLayout>
                  <c:x val="0.23625598527461281"/>
                  <c:y val="3.5652168916097443E-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318-4597-B7A3-0C581020CC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Hoja1!$B$3:$C$3</c:f>
              <c:strCache>
                <c:ptCount val="2"/>
                <c:pt idx="0">
                  <c:v>ABRIL 2023</c:v>
                </c:pt>
                <c:pt idx="1">
                  <c:v>ABRIL 2022</c:v>
                </c:pt>
              </c:strCache>
            </c:strRef>
          </c:cat>
          <c:val>
            <c:numRef>
              <c:f>Hoja1!$B$16:$C$16</c:f>
              <c:numCache>
                <c:formatCode>#,##0.00_);\-#,##0.00;"&lt;Default Format&gt;"</c:formatCode>
                <c:ptCount val="2"/>
                <c:pt idx="0">
                  <c:v>63074000.479999997</c:v>
                </c:pt>
                <c:pt idx="1">
                  <c:v>69234881.349999994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18-4597-B7A3-0C581020CCDD}"/>
            </c:ext>
          </c:extLst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ABRIL 2023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Hoja1!$B$16</c:f>
              <c:numCache>
                <c:formatCode>#,##0.00_);\-#,##0.00;"&lt;Default Format&gt;"</c:formatCode>
                <c:ptCount val="1"/>
                <c:pt idx="0">
                  <c:v>63074000.479999997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318-4597-B7A3-0C581020CCDD}"/>
            </c:ext>
          </c:extLst>
        </c:ser>
        <c:ser>
          <c:idx val="2"/>
          <c:order val="2"/>
          <c:tx>
            <c:strRef>
              <c:f>Hoja1!$C$3</c:f>
              <c:strCache>
                <c:ptCount val="1"/>
                <c:pt idx="0">
                  <c:v>ABRIL 2022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Hoja1!$C$16</c:f>
              <c:numCache>
                <c:formatCode>#,##0.00_);\-#,##0.00;"&lt;Default Format&gt;"</c:formatCode>
                <c:ptCount val="1"/>
                <c:pt idx="0">
                  <c:v>69234881.349999994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18-4597-B7A3-0C581020CCD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31/05/2023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31/05/2023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31/05/2023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31/05/2023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31/05/2023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31/05/2023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31/05/2023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31/05/2023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31/05/2023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31/05/2023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31/05/2023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E922-9E84-45B6-9D8B-EBA73B255098}" type="datetimeFigureOut">
              <a:rPr lang="es-ES" smtClean="0"/>
              <a:pPr/>
              <a:t>31/05/2023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660214" y="1556792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INGRESOS TOTALES</a:t>
            </a:r>
            <a:endParaRPr lang="es-ES" sz="2800" b="1" dirty="0">
              <a:solidFill>
                <a:srgbClr val="D3440B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467294"/>
              </p:ext>
            </p:extLst>
          </p:nvPr>
        </p:nvGraphicFramePr>
        <p:xfrm>
          <a:off x="539552" y="3356992"/>
          <a:ext cx="8208912" cy="24143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096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2023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2022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INGRESOS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ABRIL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ABRIL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IMPUESTOS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$4,305,324.81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$5,819,155.50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DERECHOS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$5,720,989.23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$7,302,013.13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PRODUCTOS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$341,084.21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$348,486.72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APROVECHAMIENTOS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$438,008.19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$243,518.56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</a:t>
                      </a:r>
                      <a:endParaRPr kumimoji="0" lang="es-ES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$52,268,594.04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$55,521,707.44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1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$63,074,000.48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$69,234,881.35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188640"/>
            <a:ext cx="1008112" cy="1251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-36512" y="6453336"/>
            <a:ext cx="9180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    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COMPARATIVO</a:t>
            </a:r>
            <a:endParaRPr lang="es-ES" sz="2800" b="1" dirty="0">
              <a:solidFill>
                <a:srgbClr val="D3440B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305636"/>
            <a:ext cx="1008112" cy="12511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1062950"/>
              </p:ext>
            </p:extLst>
          </p:nvPr>
        </p:nvGraphicFramePr>
        <p:xfrm>
          <a:off x="1763688" y="2564904"/>
          <a:ext cx="583264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Rectángulo 11"/>
          <p:cNvSpPr/>
          <p:nvPr/>
        </p:nvSpPr>
        <p:spPr>
          <a:xfrm>
            <a:off x="-36512" y="6453336"/>
            <a:ext cx="9180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    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2828</TotalTime>
  <Words>77</Words>
  <Application>Microsoft Office PowerPoint</Application>
  <PresentationFormat>Presentación en pantalla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Franklin Gothic Book</vt:lpstr>
      <vt:lpstr>MS Sans Serif</vt:lpstr>
      <vt:lpstr>Perpetua</vt:lpstr>
      <vt:lpstr>Wingdings</vt:lpstr>
      <vt:lpstr>Wingdings 2</vt:lpstr>
      <vt:lpstr>Equidad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INGRESOS</dc:title>
  <dc:creator>Admin</dc:creator>
  <cp:lastModifiedBy>Itzel</cp:lastModifiedBy>
  <cp:revision>163</cp:revision>
  <cp:lastPrinted>2014-06-11T16:34:47Z</cp:lastPrinted>
  <dcterms:created xsi:type="dcterms:W3CDTF">2014-03-15T02:33:31Z</dcterms:created>
  <dcterms:modified xsi:type="dcterms:W3CDTF">2023-05-31T19:15:23Z</dcterms:modified>
</cp:coreProperties>
</file>